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3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2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4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2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F8EBF-D840-430B-B2DC-BE8AB38A05F1}" type="datetimeFigureOut">
              <a:rPr lang="en-US" smtClean="0"/>
              <a:t>2025-01-24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B5348-8C3A-4352-B939-2C774AB1D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294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53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40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460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43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1538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52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9076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53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58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64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832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70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124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73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081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74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222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80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628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83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6652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84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77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42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38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43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55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51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45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54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67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64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9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65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61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70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74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71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63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81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88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295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87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91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16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94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865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02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53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03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349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04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17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10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800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11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292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12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934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13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9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15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4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01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968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20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34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21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22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24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53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25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309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32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50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33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58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34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55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40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679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443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931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15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72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03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789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20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71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21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00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33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017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34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444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35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606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40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557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41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49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42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839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43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733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44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719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05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50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978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52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767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53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39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54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881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55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456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61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625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63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644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64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086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65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730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71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58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10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059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73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061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75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07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81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986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83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514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84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939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90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77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92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011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593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917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02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101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05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26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14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454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11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882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12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653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13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742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14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689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21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57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22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041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23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898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5024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371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60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780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62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80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20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984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63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761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65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244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704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531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71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261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738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978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74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552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80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5201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082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8022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05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21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102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24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14330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432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11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7921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130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985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143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495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20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523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219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2764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23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8182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245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32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257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9110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411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067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50123-211426 (Small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88"/>
            <a:ext cx="9144000" cy="51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6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sayad</dc:creator>
  <cp:lastModifiedBy>sayad</cp:lastModifiedBy>
  <cp:revision>1</cp:revision>
  <dcterms:created xsi:type="dcterms:W3CDTF">2025-01-24T14:47:40Z</dcterms:created>
  <dcterms:modified xsi:type="dcterms:W3CDTF">2025-01-24T14:48:11Z</dcterms:modified>
</cp:coreProperties>
</file>